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1" r:id="rId7"/>
    <p:sldId id="262" r:id="rId8"/>
    <p:sldId id="263" r:id="rId9"/>
    <p:sldId id="264" r:id="rId10"/>
    <p:sldId id="267"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9/23/2016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First Holocaust in the Western World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65001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a:t>
            </a:r>
            <a:br>
              <a:rPr lang="en-US" dirty="0" smtClean="0"/>
            </a:br>
            <a:r>
              <a:rPr lang="en-US" dirty="0" smtClean="0"/>
              <a:t>What is the Authors Purpose for writing this article?</a:t>
            </a:r>
            <a:br>
              <a:rPr lang="en-US" dirty="0" smtClean="0"/>
            </a:br>
            <a:r>
              <a:rPr lang="en-US" dirty="0"/>
              <a:t/>
            </a:r>
            <a:br>
              <a:rPr lang="en-US" dirty="0"/>
            </a:br>
            <a:r>
              <a:rPr lang="en-US" dirty="0" smtClean="0"/>
              <a:t/>
            </a:r>
            <a:br>
              <a:rPr lang="en-US" dirty="0" smtClean="0"/>
            </a:br>
            <a:r>
              <a:rPr lang="en-US" dirty="0"/>
              <a:t>(Use evidence and line numbers from the text to support your claim!)</a:t>
            </a:r>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396473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a:t>
            </a:r>
            <a:br>
              <a:rPr lang="en-US" dirty="0" smtClean="0"/>
            </a:br>
            <a:r>
              <a:rPr lang="en-US" dirty="0" smtClean="0"/>
              <a:t>In lines 33-49, use the information to rename this article.</a:t>
            </a:r>
            <a:br>
              <a:rPr lang="en-US" dirty="0" smtClean="0"/>
            </a:br>
            <a:r>
              <a:rPr lang="en-US" dirty="0"/>
              <a:t/>
            </a:r>
            <a:br>
              <a:rPr lang="en-US" dirty="0"/>
            </a:br>
            <a:r>
              <a:rPr lang="en-US" dirty="0" smtClean="0"/>
              <a:t/>
            </a:r>
            <a:br>
              <a:rPr lang="en-US" dirty="0" smtClean="0"/>
            </a:br>
            <a:r>
              <a:rPr lang="en-US" dirty="0"/>
              <a:t/>
            </a:r>
            <a:br>
              <a:rPr lang="en-US" dirty="0"/>
            </a:br>
            <a:r>
              <a:rPr lang="en-US" dirty="0"/>
              <a:t>(Use evidence and line numbers from the text to support your claim!)</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13703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a:t>
            </a:r>
            <a:br>
              <a:rPr lang="en-US" dirty="0" smtClean="0"/>
            </a:br>
            <a:r>
              <a:rPr lang="en-US" dirty="0" smtClean="0"/>
              <a:t>Compare and contrast the painting “Landing of Columbus” with the reading.  What is similar and what is different?</a:t>
            </a:r>
            <a:br>
              <a:rPr lang="en-US" dirty="0" smtClean="0"/>
            </a:br>
            <a:r>
              <a:rPr lang="en-US" dirty="0"/>
              <a:t/>
            </a:r>
            <a:br>
              <a:rPr lang="en-US" dirty="0"/>
            </a:br>
            <a:r>
              <a:rPr lang="en-US" dirty="0" smtClean="0"/>
              <a:t/>
            </a:r>
            <a:br>
              <a:rPr lang="en-US" dirty="0" smtClean="0"/>
            </a:br>
            <a:r>
              <a:rPr lang="en-US" dirty="0"/>
              <a:t>(Use evidence and line numbers from the text to support your claim!)</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834524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Look at the document….</a:t>
            </a:r>
            <a:r>
              <a:rPr lang="en-US" sz="4900" dirty="0"/>
              <a:t/>
            </a:r>
            <a:br>
              <a:rPr lang="en-US" sz="4900" dirty="0"/>
            </a:br>
            <a:r>
              <a:rPr lang="en-US" sz="4900" dirty="0" smtClean="0"/>
              <a:t/>
            </a:r>
            <a:br>
              <a:rPr lang="en-US" sz="4900" dirty="0" smtClean="0"/>
            </a:br>
            <a:r>
              <a:rPr lang="en-US" sz="4900" dirty="0"/>
              <a:t/>
            </a:r>
            <a:br>
              <a:rPr lang="en-US" sz="4900" dirty="0"/>
            </a:br>
            <a:r>
              <a:rPr lang="en-US" sz="4900" dirty="0" smtClean="0"/>
              <a:t/>
            </a:r>
            <a:br>
              <a:rPr lang="en-US" sz="4900" dirty="0" smtClean="0"/>
            </a:br>
            <a:r>
              <a:rPr lang="en-US" sz="4900" dirty="0" smtClean="0"/>
              <a:t>What do you notice??</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5724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Please use your note taker to "Source” this Document.</a:t>
            </a:r>
            <a:br>
              <a:rPr lang="en-US" dirty="0" smtClean="0"/>
            </a:br>
            <a:r>
              <a:rPr lang="en-US" dirty="0"/>
              <a:t/>
            </a:r>
            <a:br>
              <a:rPr lang="en-US" dirty="0"/>
            </a:br>
            <a:r>
              <a:rPr lang="en-US" dirty="0" smtClean="0"/>
              <a:t>#1	</a:t>
            </a:r>
            <a:endParaRPr lang="en-US" dirty="0"/>
          </a:p>
        </p:txBody>
      </p:sp>
      <p:sp>
        <p:nvSpPr>
          <p:cNvPr id="3" name="Content Placeholder 2"/>
          <p:cNvSpPr>
            <a:spLocks noGrp="1"/>
          </p:cNvSpPr>
          <p:nvPr>
            <p:ph idx="1"/>
          </p:nvPr>
        </p:nvSpPr>
        <p:spPr/>
        <p:txBody>
          <a:bodyPr>
            <a:normAutofit/>
          </a:bodyPr>
          <a:lstStyle/>
          <a:p>
            <a:pPr marL="0" indent="0">
              <a:buNone/>
            </a:pPr>
            <a:endParaRPr lang="en-US" sz="4000" b="1" dirty="0"/>
          </a:p>
          <a:p>
            <a:pPr marL="0" indent="0">
              <a:buNone/>
            </a:pPr>
            <a:endParaRPr lang="en-US" sz="4000" b="1" dirty="0" smtClean="0"/>
          </a:p>
          <a:p>
            <a:pPr marL="0" indent="0">
              <a:buNone/>
            </a:pPr>
            <a:r>
              <a:rPr lang="en-US" sz="4000" b="1" dirty="0" smtClean="0"/>
              <a:t>Sourcing:</a:t>
            </a:r>
            <a:r>
              <a:rPr lang="en-US" sz="4000" dirty="0" smtClean="0"/>
              <a:t> Who wrote it? When was it written? What is the Title? </a:t>
            </a:r>
            <a:endParaRPr lang="en-US" sz="4000" dirty="0"/>
          </a:p>
        </p:txBody>
      </p:sp>
    </p:spTree>
    <p:extLst>
      <p:ext uri="{BB962C8B-B14F-4D97-AF65-F5344CB8AC3E}">
        <p14:creationId xmlns:p14="http://schemas.microsoft.com/office/powerpoint/2010/main" val="1809154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Silently read and annotate your document.</a:t>
            </a:r>
            <a:endParaRPr lang="en-US" dirty="0"/>
          </a:p>
        </p:txBody>
      </p:sp>
      <p:sp>
        <p:nvSpPr>
          <p:cNvPr id="3" name="Content Placeholder 2"/>
          <p:cNvSpPr>
            <a:spLocks noGrp="1"/>
          </p:cNvSpPr>
          <p:nvPr>
            <p:ph idx="1"/>
          </p:nvPr>
        </p:nvSpPr>
        <p:spPr/>
        <p:txBody>
          <a:bodyPr/>
          <a:lstStyle/>
          <a:p>
            <a:r>
              <a:rPr lang="en-US" dirty="0" smtClean="0"/>
              <a:t>Use your annotation guide to:</a:t>
            </a:r>
          </a:p>
          <a:p>
            <a:pPr lvl="1"/>
            <a:r>
              <a:rPr lang="en-US" dirty="0" smtClean="0"/>
              <a:t>Put brackets around good pieces of evidence</a:t>
            </a:r>
          </a:p>
          <a:p>
            <a:pPr lvl="1"/>
            <a:r>
              <a:rPr lang="en-US" dirty="0" smtClean="0"/>
              <a:t>Circle words you don’t know </a:t>
            </a:r>
          </a:p>
          <a:p>
            <a:pPr lvl="1"/>
            <a:r>
              <a:rPr lang="en-US" dirty="0" smtClean="0"/>
              <a:t>Underline important lines of text, stats &amp; facts</a:t>
            </a:r>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2027232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a:t>
            </a:r>
            <a:br>
              <a:rPr lang="en-US" dirty="0" smtClean="0"/>
            </a:br>
            <a:r>
              <a:rPr lang="en-US" dirty="0" smtClean="0"/>
              <a:t>How much gold did the natives need to bring the Spanish, and what was the purpose?</a:t>
            </a:r>
            <a:br>
              <a:rPr lang="en-US" dirty="0" smtClean="0"/>
            </a:br>
            <a:r>
              <a:rPr lang="en-US" dirty="0"/>
              <a:t/>
            </a:r>
            <a:br>
              <a:rPr lang="en-US" dirty="0"/>
            </a:br>
            <a:r>
              <a:rPr lang="en-US" dirty="0"/>
              <a:t>(Use evidence and line numbers from the text to support your claim!)</a:t>
            </a:r>
          </a:p>
        </p:txBody>
      </p:sp>
      <p:sp>
        <p:nvSpPr>
          <p:cNvPr id="3" name="Content Placeholder 2"/>
          <p:cNvSpPr>
            <a:spLocks noGrp="1"/>
          </p:cNvSpPr>
          <p:nvPr>
            <p:ph idx="1"/>
          </p:nvPr>
        </p:nvSpPr>
        <p:spPr/>
        <p:txBody>
          <a:bodyPr/>
          <a:lstStyle/>
          <a:p>
            <a:endParaRPr lang="en-US" dirty="0" smtClean="0"/>
          </a:p>
          <a:p>
            <a:endParaRPr lang="en-US" dirty="0"/>
          </a:p>
          <a:p>
            <a:endParaRPr lang="en-US" dirty="0"/>
          </a:p>
        </p:txBody>
      </p:sp>
    </p:spTree>
    <p:extLst>
      <p:ext uri="{BB962C8B-B14F-4D97-AF65-F5344CB8AC3E}">
        <p14:creationId xmlns:p14="http://schemas.microsoft.com/office/powerpoint/2010/main" val="428801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a:t>
            </a:r>
            <a:br>
              <a:rPr lang="en-US" dirty="0" smtClean="0"/>
            </a:br>
            <a:r>
              <a:rPr lang="en-US" dirty="0" smtClean="0"/>
              <a:t>What were the motives of the Spanish for killing the natives?</a:t>
            </a:r>
            <a:br>
              <a:rPr lang="en-US" dirty="0" smtClean="0"/>
            </a:br>
            <a:r>
              <a:rPr lang="en-US" dirty="0"/>
              <a:t/>
            </a:r>
            <a:br>
              <a:rPr lang="en-US" dirty="0"/>
            </a:br>
            <a:r>
              <a:rPr lang="en-US" dirty="0" smtClean="0"/>
              <a:t/>
            </a:r>
            <a:br>
              <a:rPr lang="en-US" dirty="0" smtClean="0"/>
            </a:br>
            <a:r>
              <a:rPr lang="en-US" dirty="0"/>
              <a:t>(Use evidence and line numbers from the text to support your claim!)</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16076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a:t>
            </a:r>
            <a:br>
              <a:rPr lang="en-US" dirty="0" smtClean="0"/>
            </a:br>
            <a:r>
              <a:rPr lang="en-US" dirty="0" smtClean="0"/>
              <a:t>Why did the Indians have a difficult time resisting the Spanish?</a:t>
            </a:r>
            <a:br>
              <a:rPr lang="en-US" dirty="0" smtClean="0"/>
            </a:br>
            <a:r>
              <a:rPr lang="en-US" dirty="0"/>
              <a:t/>
            </a:r>
            <a:br>
              <a:rPr lang="en-US" dirty="0"/>
            </a:br>
            <a:r>
              <a:rPr lang="en-US" dirty="0" smtClean="0"/>
              <a:t/>
            </a:r>
            <a:br>
              <a:rPr lang="en-US" dirty="0" smtClean="0"/>
            </a:br>
            <a:r>
              <a:rPr lang="en-US" dirty="0"/>
              <a:t>(Use evidence and line numbers from the </a:t>
            </a:r>
            <a:r>
              <a:rPr lang="en-US" dirty="0" smtClean="0"/>
              <a:t>text to support your claim!)</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33249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a:t>
            </a:r>
            <a:br>
              <a:rPr lang="en-US" dirty="0" smtClean="0"/>
            </a:br>
            <a:r>
              <a:rPr lang="en-US" dirty="0" smtClean="0"/>
              <a:t>Contrast the Experiences of the Natives and the African slaves had dealing with the Spanish in Hispaniola and Haiti?</a:t>
            </a:r>
            <a:br>
              <a:rPr lang="en-US" dirty="0" smtClean="0"/>
            </a:br>
            <a:r>
              <a:rPr lang="en-US" dirty="0"/>
              <a:t/>
            </a:r>
            <a:br>
              <a:rPr lang="en-US" dirty="0"/>
            </a:br>
            <a:r>
              <a:rPr lang="en-US" dirty="0" smtClean="0"/>
              <a:t/>
            </a:r>
            <a:br>
              <a:rPr lang="en-US" dirty="0" smtClean="0"/>
            </a:br>
            <a:r>
              <a:rPr lang="en-US" dirty="0"/>
              <a:t>(Use evidence and line numbers from the text to support your claim!)</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14070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a:t>
            </a:r>
            <a:br>
              <a:rPr lang="en-US" dirty="0" smtClean="0"/>
            </a:br>
            <a:r>
              <a:rPr lang="en-US" dirty="0" smtClean="0"/>
              <a:t>Summarize the relationship between the natives and the Spanish.  </a:t>
            </a:r>
            <a:br>
              <a:rPr lang="en-US" dirty="0" smtClean="0"/>
            </a:br>
            <a:r>
              <a:rPr lang="en-US" dirty="0"/>
              <a:t/>
            </a:r>
            <a:br>
              <a:rPr lang="en-US" dirty="0"/>
            </a:br>
            <a:r>
              <a:rPr lang="en-US" dirty="0" smtClean="0"/>
              <a:t/>
            </a:r>
            <a:br>
              <a:rPr lang="en-US" dirty="0" smtClean="0"/>
            </a:br>
            <a:r>
              <a:rPr lang="en-US" dirty="0"/>
              <a:t>(Use evidence and line numbers from the text to support your claim!)</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7974200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37</TotalTime>
  <Words>90</Words>
  <Application>Microsoft Office PowerPoint</Application>
  <PresentationFormat>Widescreen</PresentationFormat>
  <Paragraphs>20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The First Holocaust in the Western World</vt:lpstr>
      <vt:lpstr>Look at the document….    What do you notice?? </vt:lpstr>
      <vt:lpstr>Please use your note taker to "Source” this Document.  #1 </vt:lpstr>
      <vt:lpstr>Silently read and annotate your document.</vt:lpstr>
      <vt:lpstr>#2 How much gold did the natives need to bring the Spanish, and what was the purpose?  (Use evidence and line numbers from the text to support your claim!)</vt:lpstr>
      <vt:lpstr>#3 What were the motives of the Spanish for killing the natives?   (Use evidence and line numbers from the text to support your claim!)</vt:lpstr>
      <vt:lpstr>#4 Why did the Indians have a difficult time resisting the Spanish?   (Use evidence and line numbers from the text to support your claim!)</vt:lpstr>
      <vt:lpstr>#5 Contrast the Experiences of the Natives and the African slaves had dealing with the Spanish in Hispaniola and Haiti?   (Use evidence and line numbers from the text to support your claim!)</vt:lpstr>
      <vt:lpstr>#6 Summarize the relationship between the natives and the Spanish.     (Use evidence and line numbers from the text to support your claim!)</vt:lpstr>
      <vt:lpstr>#7 What is the Authors Purpose for writing this article?   (Use evidence and line numbers from the text to support your claim!)</vt:lpstr>
      <vt:lpstr>#8 In lines 33-49, use the information to rename this article.    (Use evidence and line numbers from the text to support your claim!)</vt:lpstr>
      <vt:lpstr>#9 Compare and contrast the painting “Landing of Columbus” with the reading.  What is similar and what is different?   (Use evidence and line numbers from the text to support your claim!)</vt:lpstr>
    </vt:vector>
  </TitlesOfParts>
  <Company>Washoe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Holocaust in the Western World</dc:title>
  <dc:creator>Wilmoth, Travis C</dc:creator>
  <cp:lastModifiedBy>Wilmoth, Travis C</cp:lastModifiedBy>
  <cp:revision>4</cp:revision>
  <dcterms:created xsi:type="dcterms:W3CDTF">2016-09-23T14:12:11Z</dcterms:created>
  <dcterms:modified xsi:type="dcterms:W3CDTF">2016-09-23T14:49:56Z</dcterms:modified>
</cp:coreProperties>
</file>