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AB0E51A-C0F1-42EC-A602-B7A737BE913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F4F79-89B7-47DE-AD60-5A05022F1C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8EF38-1A33-4D83-9530-6A02F3D0AD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50603-E471-44AC-9BC1-22D7721ECB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670FF-BC9E-417C-9E8A-47B691538E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29E3C-40B9-489C-BE79-689A7C12AC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3AC16-0BCB-4FE2-80EA-2052E50263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B6597D-25E7-40E4-91CF-235CED858C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964FA-7EF5-4897-8647-2F0524D923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31F48-DA5A-4111-B5EA-2C70107F14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98E8E-BA09-4054-A0D2-4605FE7FE4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9647A56-D907-436A-B9DB-30558CA1D87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larcencieldelaprovence.com/aecdlp%20histoire%20de%20la%20provence%20page%2009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ABSOLUTISM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Chapter 20 Section 1</a:t>
            </a:r>
          </a:p>
        </p:txBody>
      </p:sp>
      <p:pic>
        <p:nvPicPr>
          <p:cNvPr id="2052" name="Picture 4" descr="MCj023378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532313"/>
            <a:ext cx="2994025" cy="2325687"/>
          </a:xfrm>
          <a:prstGeom prst="rect">
            <a:avLst/>
          </a:prstGeom>
          <a:noFill/>
        </p:spPr>
      </p:pic>
      <p:pic>
        <p:nvPicPr>
          <p:cNvPr id="2053" name="Picture 5" descr="MCj030449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1460500" cy="1827213"/>
          </a:xfrm>
          <a:prstGeom prst="rect">
            <a:avLst/>
          </a:prstGeom>
          <a:noFill/>
        </p:spPr>
      </p:pic>
      <p:pic>
        <p:nvPicPr>
          <p:cNvPr id="2054" name="Picture 6" descr="MCj0304491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381000"/>
            <a:ext cx="1639888" cy="1801813"/>
          </a:xfrm>
          <a:prstGeom prst="rect">
            <a:avLst/>
          </a:prstGeom>
          <a:noFill/>
        </p:spPr>
      </p:pic>
      <p:pic>
        <p:nvPicPr>
          <p:cNvPr id="2055" name="Picture 7" descr="MCj0156445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457200"/>
            <a:ext cx="1619250" cy="1868488"/>
          </a:xfrm>
          <a:prstGeom prst="rect">
            <a:avLst/>
          </a:prstGeom>
          <a:noFill/>
        </p:spPr>
      </p:pic>
      <p:pic>
        <p:nvPicPr>
          <p:cNvPr id="2056" name="Picture 8" descr="MCj0116062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3429000"/>
            <a:ext cx="1831975" cy="1008063"/>
          </a:xfrm>
          <a:prstGeom prst="rect">
            <a:avLst/>
          </a:prstGeom>
          <a:noFill/>
        </p:spPr>
      </p:pic>
      <p:pic>
        <p:nvPicPr>
          <p:cNvPr id="2057" name="Picture 9" descr="MCj0116132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34200" y="3048000"/>
            <a:ext cx="1843088" cy="1758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Death of Louis XIV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Positive outcome for France</a:t>
            </a:r>
          </a:p>
          <a:p>
            <a:pPr lvl="1"/>
            <a:r>
              <a:rPr lang="en-US"/>
              <a:t>France…power to be reckoned with</a:t>
            </a:r>
          </a:p>
          <a:p>
            <a:pPr lvl="1"/>
            <a:r>
              <a:rPr lang="en-US"/>
              <a:t>Increased in arts, literature, statesmanship</a:t>
            </a:r>
          </a:p>
          <a:p>
            <a:r>
              <a:rPr lang="en-US"/>
              <a:t>Negative outcome for France</a:t>
            </a:r>
          </a:p>
          <a:p>
            <a:pPr lvl="1"/>
            <a:r>
              <a:rPr lang="en-US"/>
              <a:t>Contestant warfare, building of Versailles was very costly, abused powers which will hurt future heirs to the throne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Louis XIV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Louis XIV is like a ___________(pick an animal) because ___________________.</a:t>
            </a:r>
          </a:p>
        </p:txBody>
      </p:sp>
      <p:pic>
        <p:nvPicPr>
          <p:cNvPr id="15364" name="Picture 4" descr="PEOP_0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971800"/>
            <a:ext cx="41910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Write - Imagine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Directions</a:t>
            </a:r>
          </a:p>
          <a:p>
            <a:pPr lvl="1"/>
            <a:r>
              <a:rPr lang="en-US"/>
              <a:t>Rewrite the song “Imagine”  in the right hand column from the perspective of Louis XIV (Imagine if Louis XIV did NOT rule France).</a:t>
            </a:r>
          </a:p>
          <a:p>
            <a:pPr lvl="1"/>
            <a:r>
              <a:rPr lang="en-US"/>
              <a:t>Must be on Louis XIV…think of it as if he’s writing the song. Must relate to absolutism!</a:t>
            </a:r>
          </a:p>
          <a:p>
            <a:pPr lvl="1"/>
            <a:r>
              <a:rPr lang="en-US"/>
              <a:t>If you need to tweak it, let me know….</a:t>
            </a:r>
            <a:r>
              <a:rPr lang="en-US" u="sng"/>
              <a:t>Due next class!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Absolute Monarchs</a:t>
            </a:r>
          </a:p>
          <a:p>
            <a:pPr lvl="1"/>
            <a:r>
              <a:rPr lang="en-US"/>
              <a:t>Kings or Queens who held all the power within their states’ boundaries. Goal is to control all aspects of society</a:t>
            </a:r>
          </a:p>
          <a:p>
            <a:r>
              <a:rPr lang="en-US"/>
              <a:t>Divine Right</a:t>
            </a:r>
          </a:p>
          <a:p>
            <a:pPr lvl="1"/>
            <a:r>
              <a:rPr lang="en-US"/>
              <a:t>Idea that God put them in power and they are Gods representatives on Earth</a:t>
            </a:r>
          </a:p>
        </p:txBody>
      </p:sp>
      <p:pic>
        <p:nvPicPr>
          <p:cNvPr id="6148" name="Picture 4" descr="MCj041165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228600"/>
            <a:ext cx="1482725" cy="2009775"/>
          </a:xfrm>
          <a:prstGeom prst="rect">
            <a:avLst/>
          </a:prstGeom>
          <a:noFill/>
        </p:spPr>
      </p:pic>
      <p:pic>
        <p:nvPicPr>
          <p:cNvPr id="6149" name="Picture 5" descr="MMj03181360000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28600"/>
            <a:ext cx="1676400" cy="990600"/>
          </a:xfrm>
          <a:prstGeom prst="rect">
            <a:avLst/>
          </a:prstGeom>
          <a:noFill/>
        </p:spPr>
      </p:pic>
      <p:pic>
        <p:nvPicPr>
          <p:cNvPr id="6150" name="Picture 6" descr="MCj0391716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4724400"/>
            <a:ext cx="1841500" cy="180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Causes of Absolutism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Religious and territorial fights created fear and uncertainty.</a:t>
            </a:r>
          </a:p>
          <a:p>
            <a:r>
              <a:rPr lang="en-US"/>
              <a:t>Growth of army to deal with conflicts caused rulers to raise taxes to pay for troops</a:t>
            </a:r>
          </a:p>
          <a:p>
            <a:r>
              <a:rPr lang="en-US"/>
              <a:t>Heavy taxes led to additional unrest and peasant revolts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Louis XIV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Page 588</a:t>
            </a:r>
          </a:p>
        </p:txBody>
      </p:sp>
      <p:pic>
        <p:nvPicPr>
          <p:cNvPr id="8197" name="Picture 5" descr="Click to show &quot;Louis XIV&quot; result 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590800"/>
            <a:ext cx="1752600" cy="2667000"/>
          </a:xfrm>
          <a:prstGeom prst="rect">
            <a:avLst/>
          </a:prstGeom>
          <a:noFill/>
        </p:spPr>
      </p:pic>
      <p:pic>
        <p:nvPicPr>
          <p:cNvPr id="8199" name="Picture 7" descr="115566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2667000"/>
            <a:ext cx="1695450" cy="2438400"/>
          </a:xfrm>
          <a:prstGeom prst="rect">
            <a:avLst/>
          </a:prstGeom>
          <a:noFill/>
        </p:spPr>
      </p:pic>
      <p:pic>
        <p:nvPicPr>
          <p:cNvPr id="8201" name="Picture 9" descr="PEOP_04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2057400"/>
            <a:ext cx="198120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Louis XIV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L’etat C’est Moi</a:t>
            </a:r>
          </a:p>
          <a:p>
            <a:r>
              <a:rPr lang="en-US"/>
              <a:t>King of France at 4 years old</a:t>
            </a:r>
          </a:p>
          <a:p>
            <a:endParaRPr lang="en-US"/>
          </a:p>
        </p:txBody>
      </p:sp>
      <p:pic>
        <p:nvPicPr>
          <p:cNvPr id="9220" name="Picture 4" descr="MPj0436564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048000"/>
            <a:ext cx="6400800" cy="343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Louis XIV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At the age of 22 he took his power</a:t>
            </a:r>
          </a:p>
          <a:p>
            <a:pPr lvl="1"/>
            <a:r>
              <a:rPr lang="en-US"/>
              <a:t>Weakened nobles power by excluding them from council</a:t>
            </a:r>
          </a:p>
          <a:p>
            <a:pPr lvl="1"/>
            <a:r>
              <a:rPr lang="en-US"/>
              <a:t>Increased power of Intendants, people who collected taxes</a:t>
            </a:r>
          </a:p>
          <a:p>
            <a:pPr lvl="1"/>
            <a:r>
              <a:rPr lang="en-US"/>
              <a:t>Believed in Mercantilism…keep wealth in France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Louis XIV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5 adjectives to describe Louis XIV</a:t>
            </a:r>
          </a:p>
        </p:txBody>
      </p:sp>
      <p:pic>
        <p:nvPicPr>
          <p:cNvPr id="11268" name="Picture 4" descr="MCj019919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438400"/>
            <a:ext cx="2819400" cy="2801938"/>
          </a:xfrm>
          <a:prstGeom prst="rect">
            <a:avLst/>
          </a:prstGeom>
          <a:noFill/>
        </p:spPr>
      </p:pic>
      <p:pic>
        <p:nvPicPr>
          <p:cNvPr id="11269" name="Picture 5" descr="MCj040410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4495800"/>
            <a:ext cx="2295525" cy="1828800"/>
          </a:xfrm>
          <a:prstGeom prst="rect">
            <a:avLst/>
          </a:prstGeom>
          <a:noFill/>
        </p:spPr>
      </p:pic>
      <p:pic>
        <p:nvPicPr>
          <p:cNvPr id="11270" name="Picture 6" descr="MCj0404621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4038600"/>
            <a:ext cx="2362200" cy="2362200"/>
          </a:xfrm>
          <a:prstGeom prst="rect">
            <a:avLst/>
          </a:prstGeom>
          <a:noFill/>
        </p:spPr>
      </p:pic>
      <p:pic>
        <p:nvPicPr>
          <p:cNvPr id="11271" name="Picture 7" descr="MCj0403967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2743200"/>
            <a:ext cx="2057400" cy="1527175"/>
          </a:xfrm>
          <a:prstGeom prst="rect">
            <a:avLst/>
          </a:prstGeom>
          <a:noFill/>
        </p:spPr>
      </p:pic>
      <p:pic>
        <p:nvPicPr>
          <p:cNvPr id="11272" name="Picture 8" descr="MCj0411652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2800" y="1752600"/>
            <a:ext cx="1482725" cy="2009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Louis XIV &amp; his wars…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Increase territory</a:t>
            </a:r>
          </a:p>
          <a:p>
            <a:pPr lvl="1"/>
            <a:r>
              <a:rPr lang="en-US"/>
              <a:t>Invade Netherlands….not successful</a:t>
            </a:r>
          </a:p>
          <a:p>
            <a:pPr lvl="1"/>
            <a:r>
              <a:rPr lang="en-US"/>
              <a:t>Most European countries formed an alliance to stop France</a:t>
            </a:r>
          </a:p>
          <a:p>
            <a:pPr lvl="1"/>
            <a:r>
              <a:rPr lang="en-US"/>
              <a:t>Poor harvest weakened France</a:t>
            </a:r>
          </a:p>
          <a:p>
            <a:pPr lvl="1"/>
            <a:endParaRPr lang="en-US"/>
          </a:p>
        </p:txBody>
      </p:sp>
      <p:pic>
        <p:nvPicPr>
          <p:cNvPr id="12292" name="Picture 4" descr="j01577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4495800"/>
            <a:ext cx="1795463" cy="1811338"/>
          </a:xfrm>
          <a:prstGeom prst="rect">
            <a:avLst/>
          </a:prstGeom>
          <a:noFill/>
        </p:spPr>
      </p:pic>
      <p:pic>
        <p:nvPicPr>
          <p:cNvPr id="12293" name="Picture 5" descr="MCj043349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4419600"/>
            <a:ext cx="2743200" cy="182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Louis XIV &amp; his wars…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War of the Spanish Succession</a:t>
            </a:r>
          </a:p>
          <a:p>
            <a:pPr lvl="1"/>
            <a:r>
              <a:rPr lang="en-US"/>
              <a:t>Spanish King Charles II died and promised the throne to Louis XIV grandson Philip of Anjou</a:t>
            </a:r>
          </a:p>
          <a:p>
            <a:pPr lvl="1"/>
            <a:r>
              <a:rPr lang="en-US"/>
              <a:t>1701 European countries did not want 2 Bourbon dynasties in Europe</a:t>
            </a:r>
          </a:p>
          <a:p>
            <a:pPr lvl="1"/>
            <a:r>
              <a:rPr lang="en-US"/>
              <a:t>Costly war ended in 1714 </a:t>
            </a:r>
          </a:p>
          <a:p>
            <a:pPr lvl="1"/>
            <a:r>
              <a:rPr lang="en-US"/>
              <a:t>Philip kept his seat, but the winner was Great Britain who won Gibraltar, and power over the Atlantic Slave Trade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642</TotalTime>
  <Words>356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Tahoma</vt:lpstr>
      <vt:lpstr>Times New Roman</vt:lpstr>
      <vt:lpstr>Wingdings</vt:lpstr>
      <vt:lpstr>Slit</vt:lpstr>
      <vt:lpstr>ABSOLUTISM</vt:lpstr>
      <vt:lpstr>Definitions</vt:lpstr>
      <vt:lpstr>Causes of Absolutism</vt:lpstr>
      <vt:lpstr>Louis XIV</vt:lpstr>
      <vt:lpstr>Louis XIV</vt:lpstr>
      <vt:lpstr>Louis XIV</vt:lpstr>
      <vt:lpstr>Louis XIV</vt:lpstr>
      <vt:lpstr>Louis XIV &amp; his wars…</vt:lpstr>
      <vt:lpstr>Louis XIV &amp; his wars…</vt:lpstr>
      <vt:lpstr>Death of Louis XIV</vt:lpstr>
      <vt:lpstr>Louis XIV</vt:lpstr>
      <vt:lpstr>Model Write - Imagine</vt:lpstr>
    </vt:vector>
  </TitlesOfParts>
  <Company>WCSD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ABSOLUTISM</dc:title>
  <dc:creator>Techsup</dc:creator>
  <cp:lastModifiedBy>Techsup</cp:lastModifiedBy>
  <cp:revision>11</cp:revision>
  <dcterms:created xsi:type="dcterms:W3CDTF">2009-01-14T21:04:48Z</dcterms:created>
  <dcterms:modified xsi:type="dcterms:W3CDTF">2010-11-01T15:43:12Z</dcterms:modified>
</cp:coreProperties>
</file>